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C3D6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5" autoAdjust="0"/>
    <p:restoredTop sz="94624" autoAdjust="0"/>
  </p:normalViewPr>
  <p:slideViewPr>
    <p:cSldViewPr>
      <p:cViewPr>
        <p:scale>
          <a:sx n="100" d="100"/>
          <a:sy n="100" d="100"/>
        </p:scale>
        <p:origin x="-15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AF33-5BE0-492C-A6A9-2A7FF31BB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1CE6-F711-4A35-84FC-E31E09434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23299-D7A7-49C4-B406-E56235569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1AA1-509E-4C2D-BD77-565AF2837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3B43-F425-4BCA-BAA3-3AC4F476C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7415-C46D-4A89-9DAA-2180E88A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AB332-B046-4333-9B63-A6105C5D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26B0-F6A0-4537-9134-B7611C02F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2111-79A9-42EB-8553-4A9E1A367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94C8-69E6-4BE9-BDB7-05DEE2D71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75F5-22BE-47D4-BC58-392073519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5ED1F7E-6FB9-4CFA-B989-A8817FA6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057400" y="7620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295400" y="19812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latin typeface="Verdana" pitchFamily="34" charset="0"/>
              </a:rPr>
              <a:t>Osnovne postavke nauke o sklopu ili </a:t>
            </a:r>
            <a:r>
              <a:rPr lang="sl-SI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STRUKTUROLOGIJE</a:t>
            </a:r>
            <a:r>
              <a:rPr lang="sl-SI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sl-SI" sz="2000">
                <a:latin typeface="Verdana" pitchFamily="34" charset="0"/>
              </a:rPr>
              <a:t>početkom XX veka primenili na strukturnu geologiju </a:t>
            </a:r>
            <a:br>
              <a:rPr lang="sl-SI" sz="2000">
                <a:latin typeface="Verdana" pitchFamily="34" charset="0"/>
              </a:rPr>
            </a:br>
            <a:r>
              <a:rPr lang="sl-SI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W. Schmidt i B. Sander</a:t>
            </a:r>
            <a:r>
              <a:rPr lang="sl-SI" sz="2000">
                <a:latin typeface="Verdana" pitchFamily="34" charset="0"/>
              </a:rPr>
              <a:t>. 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43000" y="30480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Definicija:</a:t>
            </a:r>
            <a:br>
              <a:rPr lang="sl-SI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sl-SI" sz="2000">
                <a:latin typeface="Verdana" pitchFamily="34" charset="0"/>
              </a:rPr>
              <a:t/>
            </a:r>
            <a:br>
              <a:rPr lang="sl-SI" sz="2000">
                <a:latin typeface="Verdana" pitchFamily="34" charset="0"/>
              </a:rPr>
            </a:br>
            <a:r>
              <a:rPr lang="sl-SI" sz="2000" i="1">
                <a:latin typeface="Verdana" pitchFamily="34" charset="0"/>
              </a:rPr>
              <a:t>Sklop je tvorevina sastavljena od jedinki koje se mogu razlikovati, a koje su među sobom povezane morfolo</a:t>
            </a:r>
            <a:r>
              <a:rPr lang="sl-SI" sz="2000" i="1">
                <a:latin typeface="Arial"/>
              </a:rPr>
              <a:t>š</a:t>
            </a:r>
            <a:r>
              <a:rPr lang="sl-SI" sz="2000" i="1">
                <a:latin typeface="Verdana" pitchFamily="34" charset="0"/>
              </a:rPr>
              <a:t>kim, prostornim, funkcionalnim i genetskim vezama. </a:t>
            </a:r>
            <a:br>
              <a:rPr lang="sl-SI" sz="2000" i="1">
                <a:latin typeface="Verdana" pitchFamily="34" charset="0"/>
              </a:rPr>
            </a:br>
            <a:r>
              <a:rPr lang="sl-SI" sz="2000" i="1">
                <a:latin typeface="Verdana" pitchFamily="34" charset="0"/>
              </a:rPr>
              <a:t/>
            </a:r>
            <a:br>
              <a:rPr lang="sl-SI" sz="2000" i="1">
                <a:latin typeface="Verdana" pitchFamily="34" charset="0"/>
              </a:rPr>
            </a:br>
            <a:r>
              <a:rPr lang="sl-SI">
                <a:latin typeface="Verdana" pitchFamily="34" charset="0"/>
              </a:rPr>
              <a:t>Termin se koristi i kao osobina tvorevina, kada defini</a:t>
            </a:r>
            <a:r>
              <a:rPr lang="sl-SI">
                <a:latin typeface="Arial"/>
              </a:rPr>
              <a:t>š</a:t>
            </a:r>
            <a:r>
              <a:rPr lang="sl-SI">
                <a:latin typeface="Verdana" pitchFamily="34" charset="0"/>
              </a:rPr>
              <a:t>e ukupnost veza svih elemenata sklopa.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771800" y="1484784"/>
            <a:ext cx="4081264" cy="39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>
                <a:latin typeface="YuHelvetica" charset="0"/>
              </a:rPr>
              <a:t>SFERNA </a:t>
            </a:r>
            <a:r>
              <a:rPr lang="sl-SI" dirty="0" smtClean="0">
                <a:latin typeface="YuHelvetica" charset="0"/>
              </a:rPr>
              <a:t>SIMETRIJA</a:t>
            </a: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>
                <a:latin typeface="YuHelvetica" charset="0"/>
              </a:rPr>
              <a:t>AKSIJALNA </a:t>
            </a:r>
            <a:r>
              <a:rPr lang="sl-SI" dirty="0" smtClean="0">
                <a:latin typeface="YuHelvetica" charset="0"/>
              </a:rPr>
              <a:t>SIMETRIJA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endParaRPr lang="sl-SI" sz="1600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>
                <a:latin typeface="YuHelvetica" charset="0"/>
              </a:rPr>
              <a:t>ROMBIČNA </a:t>
            </a:r>
            <a:r>
              <a:rPr lang="sl-SI" dirty="0" smtClean="0">
                <a:latin typeface="YuHelvetica" charset="0"/>
              </a:rPr>
              <a:t>SIMETRIJA</a:t>
            </a: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>
                <a:latin typeface="YuHelvetica" charset="0"/>
              </a:rPr>
              <a:t>MONOKLINIČNA </a:t>
            </a:r>
            <a:r>
              <a:rPr lang="sl-SI" dirty="0" smtClean="0">
                <a:latin typeface="YuHelvetica" charset="0"/>
              </a:rPr>
              <a:t>SIMETRIJA</a:t>
            </a: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>
                <a:latin typeface="YuHelvetica" charset="0"/>
              </a:rPr>
              <a:t>TRIKLINIČNA </a:t>
            </a:r>
            <a:r>
              <a:rPr lang="sl-SI" dirty="0" smtClean="0">
                <a:latin typeface="YuHelvetica" charset="0"/>
              </a:rPr>
              <a:t>SIMETRIJA</a:t>
            </a:r>
            <a:endParaRPr lang="sl-SI" dirty="0">
              <a:latin typeface="YuHelvetica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447800" y="685800"/>
            <a:ext cx="267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sl-SI" sz="2000">
                <a:solidFill>
                  <a:srgbClr val="FF3300"/>
                </a:solidFill>
                <a:latin typeface="Verdana" pitchFamily="34" charset="0"/>
              </a:rPr>
              <a:t>SIMETRIJA SKLOPA</a:t>
            </a:r>
            <a:endParaRPr kumimoji="1" lang="en-US" sz="20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066800" y="1143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>
                <a:latin typeface="YuHelvetica" charset="0"/>
              </a:rPr>
              <a:t>SFERNA SIMETRIJA - beskonačno mnogo osa i ravni simetrije.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447800" y="685800"/>
            <a:ext cx="267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sl-SI" sz="2000">
                <a:solidFill>
                  <a:srgbClr val="FF3300"/>
                </a:solidFill>
                <a:latin typeface="Verdana" pitchFamily="34" charset="0"/>
              </a:rPr>
              <a:t>SIMETRIJA SKLOPA</a:t>
            </a:r>
            <a:endParaRPr kumimoji="1" lang="en-US" sz="20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6258" name="Picture 2" descr="Škola matematike"/>
          <p:cNvPicPr>
            <a:picLocks noChangeAspect="1" noChangeArrowheads="1"/>
          </p:cNvPicPr>
          <p:nvPr/>
        </p:nvPicPr>
        <p:blipFill>
          <a:blip r:embed="rId2" cstate="print"/>
          <a:srcRect l="49311" t="5882"/>
          <a:stretch>
            <a:fillRect/>
          </a:stretch>
        </p:blipFill>
        <p:spPr bwMode="auto">
          <a:xfrm>
            <a:off x="1403648" y="2492896"/>
            <a:ext cx="3553011" cy="3456384"/>
          </a:xfrm>
          <a:prstGeom prst="rect">
            <a:avLst/>
          </a:prstGeom>
          <a:noFill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832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899592" y="836712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 smtClean="0">
                <a:latin typeface="YuHelvetica" charset="0"/>
              </a:rPr>
              <a:t>AKSIJALNA </a:t>
            </a:r>
            <a:r>
              <a:rPr lang="sl-SI" dirty="0">
                <a:latin typeface="YuHelvetica" charset="0"/>
              </a:rPr>
              <a:t>SIMETRIJA- jedna osa beskonačnog reda, jedna ravan simetrije II reda upravna na osu i beskonačno mnogo ravni simetrije paralelnih sa osom beskonačnog reda.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sl-SI" sz="1600" dirty="0">
                <a:latin typeface="YuHelvetica" charset="0"/>
              </a:rPr>
              <a:t>NEPOLARNA kada se oba kraja ose ne razlikuju po svojim osobinama (simetrija rotacionog elipsoida)i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sl-SI" sz="1600" dirty="0">
                <a:latin typeface="YuHelvetica" charset="0"/>
              </a:rPr>
              <a:t>POLARNA kada se krajevi osa razlikuju.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sl-SI" sz="1600" dirty="0">
              <a:latin typeface="YuHelvetica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447800" y="685800"/>
            <a:ext cx="267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sl-SI" sz="2000">
                <a:solidFill>
                  <a:srgbClr val="FF3300"/>
                </a:solidFill>
                <a:latin typeface="Verdana" pitchFamily="34" charset="0"/>
              </a:rPr>
              <a:t>SIMETRIJA SKLOPA</a:t>
            </a:r>
            <a:endParaRPr kumimoji="1" lang="en-US" sz="20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2087328" cy="26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89040"/>
            <a:ext cx="2088232" cy="26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1560" y="3284984"/>
            <a:ext cx="4147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latin typeface="YuHelvetica" charset="0"/>
              </a:rPr>
              <a:t>NEPOLARNA AKSIJALNA SIMETRIJA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20072" y="3275692"/>
            <a:ext cx="382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latin typeface="YuHelvetica" charset="0"/>
              </a:rPr>
              <a:t>POLARNA AKSIJALNA SIMETRIJA</a:t>
            </a:r>
            <a:endParaRPr lang="en-US" dirty="0"/>
          </a:p>
        </p:txBody>
      </p:sp>
      <p:pic>
        <p:nvPicPr>
          <p:cNvPr id="94215" name="Picture 7" descr="Elipsoidi"/>
          <p:cNvPicPr>
            <a:picLocks noChangeAspect="1" noChangeArrowheads="1"/>
          </p:cNvPicPr>
          <p:nvPr/>
        </p:nvPicPr>
        <p:blipFill>
          <a:blip r:embed="rId4" cstate="print"/>
          <a:srcRect l="5188" t="12795" r="5872" b="12565"/>
          <a:stretch>
            <a:fillRect/>
          </a:stretch>
        </p:blipFill>
        <p:spPr bwMode="auto">
          <a:xfrm>
            <a:off x="3131840" y="4293096"/>
            <a:ext cx="2890607" cy="168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827584" y="1143000"/>
            <a:ext cx="7772400" cy="8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 smtClean="0">
                <a:latin typeface="YuHelvetica" charset="0"/>
              </a:rPr>
              <a:t>ROMBIČNA </a:t>
            </a:r>
            <a:r>
              <a:rPr lang="sl-SI" dirty="0">
                <a:latin typeface="YuHelvetica" charset="0"/>
              </a:rPr>
              <a:t>SIMETRIJA - ima tri ose II reda i tri ravni simetrije upravne na njih. Simetrija nerotacionog troosnog elipsoida.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endParaRPr lang="sl-SI" dirty="0">
              <a:latin typeface="YuHelvetica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447800" y="685800"/>
            <a:ext cx="267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sl-SI" sz="2000">
                <a:solidFill>
                  <a:srgbClr val="FF3300"/>
                </a:solidFill>
                <a:latin typeface="Verdana" pitchFamily="34" charset="0"/>
              </a:rPr>
              <a:t>SIMETRIJA SKLOPA</a:t>
            </a:r>
            <a:endParaRPr kumimoji="1" lang="en-US" sz="20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5234" name="Picture 2" descr="Ellipsoids"/>
          <p:cNvPicPr>
            <a:picLocks noChangeAspect="1" noChangeArrowheads="1"/>
          </p:cNvPicPr>
          <p:nvPr/>
        </p:nvPicPr>
        <p:blipFill>
          <a:blip r:embed="rId2" cstate="print"/>
          <a:srcRect l="2581" t="13862" r="2089" b="6168"/>
          <a:stretch>
            <a:fillRect/>
          </a:stretch>
        </p:blipFill>
        <p:spPr bwMode="auto">
          <a:xfrm>
            <a:off x="1979712" y="2708920"/>
            <a:ext cx="5472608" cy="318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899592" y="1143000"/>
            <a:ext cx="7772400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 smtClean="0">
                <a:latin typeface="YuHelvetica" charset="0"/>
              </a:rPr>
              <a:t>MONOKLINIČNA </a:t>
            </a:r>
            <a:r>
              <a:rPr lang="sl-SI" dirty="0">
                <a:latin typeface="YuHelvetica" charset="0"/>
              </a:rPr>
              <a:t>SIMETRIJA - ima jednu osu simetrije II reda i jednu ravan upravnu na nju.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447800" y="685800"/>
            <a:ext cx="267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sl-SI" sz="2000">
                <a:solidFill>
                  <a:srgbClr val="FF3300"/>
                </a:solidFill>
                <a:latin typeface="Verdana" pitchFamily="34" charset="0"/>
              </a:rPr>
              <a:t>SIMETRIJA SKLOPA</a:t>
            </a:r>
            <a:endParaRPr kumimoji="1" lang="en-US" sz="20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8546" name="Picture 2" descr="Stara straža - geološki spomenik prirode - Apolitič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840427" cy="2880320"/>
          </a:xfrm>
          <a:prstGeom prst="rect">
            <a:avLst/>
          </a:prstGeom>
          <a:noFill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224128" cy="281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066800" y="1143000"/>
            <a:ext cx="7772400" cy="9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dirty="0">
              <a:latin typeface="YuHelvetica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sl-SI" dirty="0" smtClean="0">
                <a:latin typeface="YuHelvetica" charset="0"/>
              </a:rPr>
              <a:t>TRIKLINIČNA </a:t>
            </a:r>
            <a:r>
              <a:rPr lang="sl-SI" dirty="0">
                <a:latin typeface="YuHelvetica" charset="0"/>
              </a:rPr>
              <a:t>SIMETRIJA - sklop nema ni osa ni ravni simetrije.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447800" y="685800"/>
            <a:ext cx="267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sl-SI" sz="2000">
                <a:solidFill>
                  <a:srgbClr val="FF3300"/>
                </a:solidFill>
                <a:latin typeface="Verdana" pitchFamily="34" charset="0"/>
              </a:rPr>
              <a:t>SIMETRIJA SKLOPA</a:t>
            </a:r>
            <a:endParaRPr kumimoji="1" lang="en-US" sz="200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9570" name="Picture 2" descr="Disharmonic folds in quartzite &amp; shale by Marli Bryant Miller | Geology,  Fold geology, Nature inspi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51149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295400" y="1981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latin typeface="Verdana" pitchFamily="34" charset="0"/>
              </a:rPr>
              <a:t>Sklopa nije ograničen samo na materijalne tvorevine niti je ograničen po veličini, ali je ograničen na ono </a:t>
            </a:r>
            <a:r>
              <a:rPr lang="sl-SI" sz="2000">
                <a:latin typeface="Arial"/>
              </a:rPr>
              <a:t>š</a:t>
            </a:r>
            <a:r>
              <a:rPr lang="sl-SI" sz="2000">
                <a:latin typeface="Verdana" pitchFamily="34" charset="0"/>
              </a:rPr>
              <a:t>to se može tipizirati.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219200" y="3962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latin typeface="Verdana" pitchFamily="34" charset="0"/>
              </a:rPr>
              <a:t>Takvi tipizabilni sklopovi su u geologiji nabori, linearni i planarni elementi sklopa, magmatska tela ritmička smena slojeva, pukotinski sistemi i čitav niz drugih strukturnih elemenata.</a:t>
            </a:r>
            <a:r>
              <a:rPr lang="sl-SI" sz="2000" b="1">
                <a:latin typeface="Verdana" pitchFamily="34" charset="0"/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066800" y="12192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 sz="2000">
                <a:latin typeface="Verdana" pitchFamily="34" charset="0"/>
              </a:rPr>
              <a:t>Sklop se sastoji od osnovnih jedinki ili elemenata sklopa ili </a:t>
            </a:r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formnih elemenata.</a:t>
            </a:r>
            <a:r>
              <a:rPr lang="sl-SI" sz="2000">
                <a:latin typeface="Verdana" pitchFamily="34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sz="2000">
              <a:latin typeface="Verdana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 sz="2000">
                <a:latin typeface="Verdana" pitchFamily="34" charset="0"/>
              </a:rPr>
              <a:t>Sklop se može definisati :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sz="2000">
              <a:latin typeface="Verdana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sl-SI">
                <a:latin typeface="Verdana" pitchFamily="34" charset="0"/>
              </a:rPr>
              <a:t>po pravcu formnih elemenata, odnosno orijentaciji vektora formnih elemenata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sl-SI">
              <a:latin typeface="Verdana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sl-SI">
                <a:latin typeface="Verdana" pitchFamily="34" charset="0"/>
              </a:rPr>
              <a:t>po rasporedu formnih elemenata definisanih osobina unutar posmatranog područja.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066800" y="5181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sz="2000">
                <a:latin typeface="Verdana" pitchFamily="34" charset="0"/>
              </a:rPr>
              <a:t>Primer: Granit sastavljen od zrna kvarca, feldspata i liskuna ...... ili orijentacija optičkih osa zrna kvarca...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143000" y="990600"/>
            <a:ext cx="739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Primer:</a:t>
            </a:r>
            <a:r>
              <a:rPr lang="sl-SI" sz="2000">
                <a:latin typeface="Verdana" pitchFamily="34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 sz="2000">
                <a:latin typeface="Verdana" pitchFamily="34" charset="0"/>
              </a:rPr>
              <a:t>Granit sastavljen od zrna kvarca, feldspata i liskuna ...... ili orijentacija optičkih osa zrna kvarca...</a:t>
            </a:r>
          </a:p>
        </p:txBody>
      </p:sp>
      <p:pic>
        <p:nvPicPr>
          <p:cNvPr id="81923" name="Picture 3" descr="538475-2007020906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3952875" cy="2962275"/>
          </a:xfrm>
          <a:prstGeom prst="rect">
            <a:avLst/>
          </a:prstGeom>
          <a:noFill/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331913" y="1268413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Osobine sklopa su GENITET I TROPIJA</a:t>
            </a:r>
            <a:endParaRPr lang="sl-SI" sz="2000" b="1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84213" y="2565400"/>
            <a:ext cx="8083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GENITET</a:t>
            </a:r>
            <a:r>
              <a:rPr lang="sl-SI" sz="2000">
                <a:latin typeface="Verdana" pitchFamily="34" charset="0"/>
              </a:rPr>
              <a:t>- za jedno područje kažemo da je homogeno u odnosu na def. osobinu, ako se sastoji od većeg broja manjih područja koja među sobom mogu menjati mesta, a da pri tome nedođe do promene sklopa po određenoj osobini. 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 sz="2000">
                <a:latin typeface="Verdana" pitchFamily="34" charset="0"/>
              </a:rPr>
              <a:t>Primer: mineralni sastav, veličini zrna, orijentacija opričkih osa, orijentacija osa nabora itd.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331913" y="981075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Osobine sklopa su GENITET I TROPIJA</a:t>
            </a:r>
            <a:endParaRPr lang="sl-SI" sz="2000" b="1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042988" y="2276475"/>
            <a:ext cx="77057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TROPIJA</a:t>
            </a:r>
            <a:endParaRPr lang="sl-SI" sz="2000">
              <a:latin typeface="Verdana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 sz="2000">
                <a:latin typeface="Verdana" pitchFamily="34" charset="0"/>
              </a:rPr>
              <a:t> sklop je statistički izotropan kada u odnosu na položaje vektora definisanih osobina nikakvi pravci niti ravni nisu povla</a:t>
            </a:r>
            <a:r>
              <a:rPr lang="sl-SI" sz="2000">
                <a:latin typeface="Arial"/>
              </a:rPr>
              <a:t>š</a:t>
            </a:r>
            <a:r>
              <a:rPr lang="sl-SI" sz="2000">
                <a:latin typeface="Verdana" pitchFamily="34" charset="0"/>
              </a:rPr>
              <a:t>ćeni.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l-SI" sz="2000">
                <a:latin typeface="Verdana" pitchFamily="34" charset="0"/>
              </a:rPr>
              <a:t>Primer:orijentacija dužih osa valutaka, vektori provodljivosti toplote, orijentacija dužih osa kvarca itd.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371600" y="60960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GENITET I TROPIJA</a:t>
            </a:r>
            <a:endParaRPr lang="sl-SI" sz="2000" b="1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pic>
        <p:nvPicPr>
          <p:cNvPr id="83972" name="Picture 4" descr="538475-2007020906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84300"/>
            <a:ext cx="5562600" cy="4168775"/>
          </a:xfrm>
          <a:prstGeom prst="rect">
            <a:avLst/>
          </a:prstGeom>
          <a:noFill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600200" y="556260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Homogen i anizotropan sklop granita</a:t>
            </a:r>
            <a:endParaRPr lang="sl-SI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371600" y="609600"/>
            <a:ext cx="708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GENITET I TROPIJA</a:t>
            </a:r>
            <a:endParaRPr lang="sl-SI" sz="2000" b="1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3191" name="Picture 7" descr="scan0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24000"/>
          </a:blip>
          <a:srcRect l="2850" t="8311" r="3354" b="1431"/>
          <a:stretch>
            <a:fillRect/>
          </a:stretch>
        </p:blipFill>
        <p:spPr bwMode="auto">
          <a:xfrm>
            <a:off x="1187450" y="1412875"/>
            <a:ext cx="7056438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066800" y="914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sz="2000">
                <a:latin typeface="Verdana" pitchFamily="34" charset="0"/>
              </a:rPr>
              <a:t>Homogeni i izotropni sklopovi ne pokazuju nikakvu pravilnost rasporeda niti orijentacije elemenata sklopa i takvi sklopovi su </a:t>
            </a:r>
            <a:r>
              <a:rPr lang="sl-SI" sz="2000">
                <a:solidFill>
                  <a:srgbClr val="FF3300"/>
                </a:solidFill>
                <a:latin typeface="Verdana" pitchFamily="34" charset="0"/>
              </a:rPr>
              <a:t>NEUREĐENI</a:t>
            </a:r>
            <a:endParaRPr lang="sl-SI" sz="2000">
              <a:latin typeface="Verdana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sl-SI" sz="2000">
              <a:latin typeface="Verdana" pitchFamily="34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066800" y="22098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sz="2000">
                <a:latin typeface="Verdana" pitchFamily="34" charset="0"/>
              </a:rPr>
              <a:t>Uređeni sklopovi su u prirodi mnogo če</a:t>
            </a:r>
            <a:r>
              <a:rPr lang="sl-SI" sz="2000">
                <a:latin typeface="Arial"/>
              </a:rPr>
              <a:t>š</a:t>
            </a:r>
            <a:r>
              <a:rPr lang="sl-SI" sz="2000">
                <a:latin typeface="Verdana" pitchFamily="34" charset="0"/>
              </a:rPr>
              <a:t>ći. 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sl-SI" sz="2000">
              <a:latin typeface="Verdana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sl-SI">
                <a:latin typeface="Verdana" pitchFamily="34" charset="0"/>
              </a:rPr>
              <a:t>deponovanjem ili sedimentacijom čestica, mineralnih zrna koje može biti mehaničko, hemijsko ili biogeno. Takav sklop nazivamo </a:t>
            </a:r>
            <a:r>
              <a:rPr lang="sl-SI">
                <a:solidFill>
                  <a:srgbClr val="FF3300"/>
                </a:solidFill>
                <a:latin typeface="Verdana" pitchFamily="34" charset="0"/>
              </a:rPr>
              <a:t>DEPOZICIONI SKLOP</a:t>
            </a:r>
            <a:r>
              <a:rPr lang="sl-SI">
                <a:latin typeface="Verdana" pitchFamily="34" charset="0"/>
              </a:rPr>
              <a:t>.</a:t>
            </a: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sl-SI">
              <a:latin typeface="Verdana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sl-SI">
                <a:latin typeface="Verdana" pitchFamily="34" charset="0"/>
              </a:rPr>
              <a:t>očvr</a:t>
            </a:r>
            <a:r>
              <a:rPr lang="sl-SI">
                <a:latin typeface="Arial"/>
              </a:rPr>
              <a:t>š</a:t>
            </a:r>
            <a:r>
              <a:rPr lang="sl-SI">
                <a:latin typeface="Verdana" pitchFamily="34" charset="0"/>
              </a:rPr>
              <a:t>ćavanjem fluidnih, magmatskih materijala, kada nastaje </a:t>
            </a:r>
            <a:r>
              <a:rPr lang="sl-SI">
                <a:solidFill>
                  <a:srgbClr val="FF3300"/>
                </a:solidFill>
                <a:latin typeface="Verdana" pitchFamily="34" charset="0"/>
              </a:rPr>
              <a:t>FLUIDNI SKLOP</a:t>
            </a:r>
            <a:r>
              <a:rPr lang="sl-SI">
                <a:latin typeface="Verdana" pitchFamily="34" charset="0"/>
              </a:rPr>
              <a:t>.</a:t>
            </a: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sl-SI">
              <a:latin typeface="Verdana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sl-SI">
                <a:latin typeface="Verdana" pitchFamily="34" charset="0"/>
              </a:rPr>
              <a:t>mehaničkim oblikovanjem prethodno čvrstih sklopova, kada nastaju </a:t>
            </a:r>
            <a:r>
              <a:rPr lang="sl-SI">
                <a:solidFill>
                  <a:srgbClr val="FF3300"/>
                </a:solidFill>
                <a:latin typeface="Verdana" pitchFamily="34" charset="0"/>
              </a:rPr>
              <a:t>TEKTONSKI SKLOPOVI</a:t>
            </a:r>
            <a:r>
              <a:rPr lang="sl-SI">
                <a:latin typeface="Verdana" pitchFamily="34" charset="0"/>
              </a:rPr>
              <a:t>. Stene koje nastaju ovakvim preoblikovanjem se nazivaju TEKTONITI.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715000" y="381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Osnovni pojmovi nauke o sklopu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9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771</TotalTime>
  <Words>610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Wingdings</vt:lpstr>
      <vt:lpstr>Calibri</vt:lpstr>
      <vt:lpstr>Arial Black</vt:lpstr>
      <vt:lpstr>Times New Roman</vt:lpstr>
      <vt:lpstr>Verdana</vt:lpstr>
      <vt:lpstr>YuHelvetica</vt:lpstr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RGF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</dc:creator>
  <cp:lastModifiedBy>branislav</cp:lastModifiedBy>
  <cp:revision>46</cp:revision>
  <dcterms:created xsi:type="dcterms:W3CDTF">2006-11-07T08:37:40Z</dcterms:created>
  <dcterms:modified xsi:type="dcterms:W3CDTF">2020-11-12T12:21:35Z</dcterms:modified>
</cp:coreProperties>
</file>